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9427-ACFC-8D42-9295-4CBFC44E0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2895" y="2464902"/>
            <a:ext cx="8010940" cy="2262781"/>
          </a:xfrm>
        </p:spPr>
        <p:txBody>
          <a:bodyPr/>
          <a:lstStyle/>
          <a:p>
            <a:r>
              <a:rPr lang="en-US" dirty="0"/>
              <a:t>Words of Fortune Terminal App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081E9-365E-AE4E-80EB-B92B7D5A3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2229" y="5078896"/>
            <a:ext cx="6127542" cy="944036"/>
          </a:xfrm>
        </p:spPr>
        <p:txBody>
          <a:bodyPr/>
          <a:lstStyle/>
          <a:p>
            <a:r>
              <a:rPr lang="en-US" dirty="0"/>
              <a:t>Tracey Tran 	</a:t>
            </a:r>
          </a:p>
        </p:txBody>
      </p:sp>
    </p:spTree>
    <p:extLst>
      <p:ext uri="{BB962C8B-B14F-4D97-AF65-F5344CB8AC3E}">
        <p14:creationId xmlns:p14="http://schemas.microsoft.com/office/powerpoint/2010/main" val="160499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9427-ACFC-8D42-9295-4CBFC44E0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98175"/>
            <a:ext cx="8915399" cy="964095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081E9-365E-AE4E-80EB-B92B7D5A3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1487709"/>
            <a:ext cx="8915399" cy="1682874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AU" dirty="0"/>
              <a:t>A fun word-puzzle game</a:t>
            </a:r>
            <a:endParaRPr lang="en-US" dirty="0"/>
          </a:p>
          <a:p>
            <a:r>
              <a:rPr lang="en-US" dirty="0"/>
              <a:t>-  Inspired by TV show Wheel of Fortune and Hangman game</a:t>
            </a:r>
            <a:endParaRPr lang="en-AU" dirty="0"/>
          </a:p>
          <a:p>
            <a:r>
              <a:rPr lang="en-AU" dirty="0"/>
              <a:t>-  Purpose to provide a fun way of learning vocabulary and testing your general  knowledge</a:t>
            </a:r>
          </a:p>
          <a:p>
            <a:endParaRPr lang="en-AU" dirty="0"/>
          </a:p>
          <a:p>
            <a:endParaRPr lang="en-US" dirty="0"/>
          </a:p>
        </p:txBody>
      </p:sp>
      <p:pic>
        <p:nvPicPr>
          <p:cNvPr id="5" name="Picture 4" descr="Chart, shape&#10;&#10;Description automatically generated">
            <a:extLst>
              <a:ext uri="{FF2B5EF4-FFF2-40B4-BE49-F238E27FC236}">
                <a16:creationId xmlns:a16="http://schemas.microsoft.com/office/drawing/2014/main" id="{8720A634-1C4C-2347-9929-35F86B8D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011" y="3392382"/>
            <a:ext cx="3092577" cy="316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8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9427-ACFC-8D42-9295-4CBFC44E0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0308" y="149254"/>
            <a:ext cx="8915399" cy="777504"/>
          </a:xfrm>
        </p:spPr>
        <p:txBody>
          <a:bodyPr>
            <a:normAutofit fontScale="90000"/>
          </a:bodyPr>
          <a:lstStyle/>
          <a:p>
            <a:r>
              <a:rPr lang="en-US" dirty="0"/>
              <a:t>Planning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081E9-365E-AE4E-80EB-B92B7D5A3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0308" y="881181"/>
            <a:ext cx="8915399" cy="1126283"/>
          </a:xfrm>
        </p:spPr>
        <p:txBody>
          <a:bodyPr/>
          <a:lstStyle/>
          <a:p>
            <a:r>
              <a:rPr lang="en-US" dirty="0"/>
              <a:t>- Trello board</a:t>
            </a:r>
          </a:p>
          <a:p>
            <a:r>
              <a:rPr lang="en-US" dirty="0"/>
              <a:t>- Schedule for each day and three main components broken down into bite-size tasks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72CF1A-154D-AA46-BD56-92BFADCE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08" y="1961887"/>
            <a:ext cx="8596184" cy="47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1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9427-ACFC-8D42-9295-4CBFC44E0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661088"/>
            <a:ext cx="8915399" cy="141953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081E9-365E-AE4E-80EB-B92B7D5A3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2368499"/>
            <a:ext cx="8915399" cy="2121002"/>
          </a:xfrm>
        </p:spPr>
        <p:txBody>
          <a:bodyPr>
            <a:normAutofit/>
          </a:bodyPr>
          <a:lstStyle/>
          <a:p>
            <a:r>
              <a:rPr lang="en-US" dirty="0"/>
              <a:t>- Fun exciting word puzzle - User will see the result of each input they enter into the command. </a:t>
            </a:r>
          </a:p>
          <a:p>
            <a:r>
              <a:rPr lang="en-US" dirty="0"/>
              <a:t>- Spin the wheel - To generate a random prize money </a:t>
            </a:r>
          </a:p>
          <a:p>
            <a:r>
              <a:rPr lang="en-US" dirty="0"/>
              <a:t>- Scoreboard – Displays the top leaderboard</a:t>
            </a:r>
          </a:p>
          <a:p>
            <a:r>
              <a:rPr lang="en-US" dirty="0"/>
              <a:t>- Timer during the game  - Add a bit of suspense </a:t>
            </a:r>
          </a:p>
        </p:txBody>
      </p:sp>
    </p:spTree>
    <p:extLst>
      <p:ext uri="{BB962C8B-B14F-4D97-AF65-F5344CB8AC3E}">
        <p14:creationId xmlns:p14="http://schemas.microsoft.com/office/powerpoint/2010/main" val="3138810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9427-ACFC-8D42-9295-4CBFC44E0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8002" y="413951"/>
            <a:ext cx="8915399" cy="100734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081E9-365E-AE4E-80EB-B92B7D5A3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073" y="1641121"/>
            <a:ext cx="8915399" cy="138338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Not starting with MVC and refactoring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One file with multiple modules and classes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Unable to create the spinning wheel animation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Testing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6A5CA-FADC-E940-945F-ECCB04CD8F4E}"/>
              </a:ext>
            </a:extLst>
          </p:cNvPr>
          <p:cNvSpPr/>
          <p:nvPr/>
        </p:nvSpPr>
        <p:spPr>
          <a:xfrm>
            <a:off x="2905577" y="3244334"/>
            <a:ext cx="52036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/>
              <a:t>Favourite</a:t>
            </a:r>
            <a:r>
              <a:rPr lang="en-US" sz="5400" dirty="0"/>
              <a:t>	Parts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A58AA-9D78-934F-B50E-323EF7BE7906}"/>
              </a:ext>
            </a:extLst>
          </p:cNvPr>
          <p:cNvSpPr/>
          <p:nvPr/>
        </p:nvSpPr>
        <p:spPr>
          <a:xfrm>
            <a:off x="2560982" y="44588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 Overall aesthetic of the app and user flow   </a:t>
            </a:r>
          </a:p>
          <a:p>
            <a:r>
              <a:rPr lang="en-US" dirty="0"/>
              <a:t>- Creating an alternative for spinning wheel </a:t>
            </a:r>
          </a:p>
          <a:p>
            <a:r>
              <a:rPr lang="en-US" dirty="0"/>
              <a:t>- Word game puzzle </a:t>
            </a:r>
            <a:r>
              <a:rPr lang="en-US"/>
              <a:t>logic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7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29EB-5B8E-7744-8D83-126C46DF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925" y="2788555"/>
            <a:ext cx="8911687" cy="1280890"/>
          </a:xfrm>
        </p:spPr>
        <p:txBody>
          <a:bodyPr/>
          <a:lstStyle/>
          <a:p>
            <a:r>
              <a:rPr lang="en-US" dirty="0"/>
              <a:t>Demo time! </a:t>
            </a:r>
          </a:p>
        </p:txBody>
      </p:sp>
    </p:spTree>
    <p:extLst>
      <p:ext uri="{BB962C8B-B14F-4D97-AF65-F5344CB8AC3E}">
        <p14:creationId xmlns:p14="http://schemas.microsoft.com/office/powerpoint/2010/main" val="126682331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</TotalTime>
  <Words>158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Wisp</vt:lpstr>
      <vt:lpstr>Words of Fortune Terminal App </vt:lpstr>
      <vt:lpstr>About</vt:lpstr>
      <vt:lpstr>Planning </vt:lpstr>
      <vt:lpstr>Features</vt:lpstr>
      <vt:lpstr>Challenges</vt:lpstr>
      <vt:lpstr>Demo time!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Tracey Tran</dc:creator>
  <cp:lastModifiedBy>Tracey Tran</cp:lastModifiedBy>
  <cp:revision>16</cp:revision>
  <dcterms:created xsi:type="dcterms:W3CDTF">2020-09-29T10:58:29Z</dcterms:created>
  <dcterms:modified xsi:type="dcterms:W3CDTF">2020-09-30T01:01:18Z</dcterms:modified>
</cp:coreProperties>
</file>